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8"/>
    <p:restoredTop sz="94181"/>
  </p:normalViewPr>
  <p:slideViewPr>
    <p:cSldViewPr snapToGrid="0" snapToObjects="1">
      <p:cViewPr varScale="1">
        <p:scale>
          <a:sx n="151" d="100"/>
          <a:sy n="151" d="100"/>
        </p:scale>
        <p:origin x="208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1879-BBBA-164F-AD2E-F583C29EB36A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4D878-AF9C-1F42-B966-3DAAE0E9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7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4D878-AF9C-1F42-B966-3DAAE0E9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028B27-6810-2346-9806-7EBEB556A56E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B32477B-FE91-3446-BBCF-44BCA86A86C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ref_httpmethods.a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hp7/php7_mysql_intro.asp" TargetMode="External"/><Relationship Id="rId2" Type="http://schemas.openxmlformats.org/officeDocument/2006/relationships/hyperlink" Target="https://www.w3schools.com/php7/defaul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hp7/php7_ajax_intro.as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hyperlink" Target="https://www.w3schools.com/whatis/default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intro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3css/w3css_templates.asp" TargetMode="External"/><Relationship Id="rId2" Type="http://schemas.openxmlformats.org/officeDocument/2006/relationships/hyperlink" Target="https://www.w3schools.com/w3css/default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4/bootstrap_templates.asp" TargetMode="External"/><Relationship Id="rId2" Type="http://schemas.openxmlformats.org/officeDocument/2006/relationships/hyperlink" Target="https://www.w3schools.com/bootstrap/bootstrap_ver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Xueping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CED22-FFF6-3741-87B8-862BE7F2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11" y="5154332"/>
            <a:ext cx="1967672" cy="140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044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AE7-BAC2-204C-BF9D-F6203D08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4B62-ED09-1446-AA02-E137ED72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https://www.w3schools.com/tags/ref_httpmethods.asp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5831-109D-3A45-AF53-AAE94213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062C-E26B-E147-B16C-8AB651BD6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https://www.w3schools.com/php7/default.asp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MySQL</a:t>
            </a:r>
          </a:p>
          <a:p>
            <a:pPr lvl="1"/>
            <a:r>
              <a:rPr lang="en-US" dirty="0">
                <a:hlinkClick r:id="rId3"/>
              </a:rPr>
              <a:t>https://www.w3schools.com/php7/php7_mysql_intro.asp</a:t>
            </a:r>
            <a:endParaRPr lang="en-US" dirty="0"/>
          </a:p>
          <a:p>
            <a:r>
              <a:rPr lang="en-US" dirty="0"/>
              <a:t>PHP7 – AJAX</a:t>
            </a:r>
          </a:p>
          <a:p>
            <a:pPr lvl="1"/>
            <a:r>
              <a:rPr lang="en-US" dirty="0">
                <a:hlinkClick r:id="rId4"/>
              </a:rPr>
              <a:t>https://www.w3schools.com/php7/php7_ajax_intro.asp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8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8A25-A7AD-B44B-AD66-6FBB2A10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PhoneGap/Cordova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4EF89-8CD9-AD47-AE7C-0BF3FD96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938-5B53-DD40-80D7-690EEB89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F6B3-CD44-B54D-BA1C-C15793065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https://html5up.net/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2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ED1D-D9DC-0F4D-891B-30E760F3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AEFA-2B4A-6C43-9D8F-92B762BD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  <a:p>
            <a:r>
              <a:rPr lang="en-US" dirty="0"/>
              <a:t>Canvas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W3.JS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Web Dev Roadmap</a:t>
            </a:r>
          </a:p>
          <a:p>
            <a:pPr lvl="1"/>
            <a:r>
              <a:rPr lang="en-US" dirty="0">
                <a:hlinkClick r:id="rId2"/>
              </a:rPr>
              <a:t>https://www.w3schools.com/whatis/default.asp</a:t>
            </a:r>
            <a:endParaRPr lang="en-US" dirty="0"/>
          </a:p>
          <a:p>
            <a:r>
              <a:rPr lang="en-US" dirty="0">
                <a:hlinkClick r:id="rId3"/>
              </a:rPr>
              <a:t>HTML5 (w3schools)</a:t>
            </a:r>
            <a:endParaRPr lang="en-US" dirty="0"/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W3.CSS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05E1-8A42-344C-B8DE-2B0CB75D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96" y="0"/>
            <a:ext cx="594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81CF-2A1C-CB4B-A124-82809073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D0786-C5EB-6A45-AAD3-7ED82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A9148-8D52-114A-8599-67486C0D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45" y="0"/>
            <a:ext cx="523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3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FF39-49DC-9E44-9BF6-BC4C3057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63DA-16F9-9B40-BC2F-17448DEC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AF28-4500-9849-8D1D-3DCA8675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2405-21B5-3648-9D92-03CF2A1B6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https://www.w3schools.com/html/html_intro.asp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5A21-7423-3A43-B0A6-79759BD7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7E8E8-434D-924B-83BA-9D671C81F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https://www.w3schools.com/css/default.asp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3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419B-AB98-4546-B836-964F2A93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W3.CSS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A2BE-84D3-5041-88B2-6938C783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https://www.w3schools.com/w3css/default.asp</a:t>
            </a:r>
            <a:endParaRPr lang="en-US" dirty="0"/>
          </a:p>
          <a:p>
            <a:r>
              <a:rPr lang="en-US" dirty="0"/>
              <a:t>Templates:</a:t>
            </a:r>
          </a:p>
          <a:p>
            <a:pPr lvl="1"/>
            <a:r>
              <a:rPr lang="en-US" dirty="0">
                <a:hlinkClick r:id="rId3"/>
              </a:rPr>
              <a:t>https://www.w3schools.com/w3css/w3css_templates.asp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A47E-8C66-2D46-BEB7-74C5976C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560C0-7D6B-DE40-B885-331FE571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https://www.w3schools.com/bootstrap/bootstrap_ver.asp</a:t>
            </a:r>
            <a:endParaRPr lang="en-US" dirty="0"/>
          </a:p>
          <a:p>
            <a:pPr lvl="1"/>
            <a:r>
              <a:rPr lang="en-US" dirty="0"/>
              <a:t>Templates:</a:t>
            </a:r>
          </a:p>
          <a:p>
            <a:pPr lvl="2"/>
            <a:r>
              <a:rPr lang="en-US" dirty="0">
                <a:hlinkClick r:id="rId3"/>
              </a:rPr>
              <a:t>https://www.w3schools.com/bootstrap4/bootstrap_templates.asp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20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15728</TotalTime>
  <Words>230</Words>
  <Application>Microsoft Macintosh PowerPoint</Application>
  <PresentationFormat>On-screen Show (4:3)</PresentationFormat>
  <Paragraphs>46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News Gothic MT</vt:lpstr>
      <vt:lpstr>Wingdings 2</vt:lpstr>
      <vt:lpstr>Breeze</vt:lpstr>
      <vt:lpstr>Web Dev</vt:lpstr>
      <vt:lpstr>URLs</vt:lpstr>
      <vt:lpstr>In Class Practice</vt:lpstr>
      <vt:lpstr>In Class Practice</vt:lpstr>
      <vt:lpstr>Let’s Get Started …</vt:lpstr>
      <vt:lpstr>HTML5</vt:lpstr>
      <vt:lpstr>CSS</vt:lpstr>
      <vt:lpstr>W3.CSS</vt:lpstr>
      <vt:lpstr>Bootstrap</vt:lpstr>
      <vt:lpstr>HTML Methods</vt:lpstr>
      <vt:lpstr>PHP</vt:lpstr>
      <vt:lpstr>PhoneGap/Cordova</vt:lpstr>
      <vt:lpstr>Templates …</vt:lpstr>
      <vt:lpstr>More</vt:lpstr>
    </vt:vector>
  </TitlesOfParts>
  <Company>UTK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Xueping Li</dc:creator>
  <cp:lastModifiedBy>Xueping Li</cp:lastModifiedBy>
  <cp:revision>50</cp:revision>
  <dcterms:created xsi:type="dcterms:W3CDTF">2016-02-11T13:50:02Z</dcterms:created>
  <dcterms:modified xsi:type="dcterms:W3CDTF">2019-04-02T13:47:05Z</dcterms:modified>
</cp:coreProperties>
</file>